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6" r:id="rId2"/>
    <p:sldId id="263" r:id="rId3"/>
    <p:sldId id="265" r:id="rId4"/>
    <p:sldId id="276" r:id="rId5"/>
    <p:sldId id="260" r:id="rId6"/>
    <p:sldId id="270" r:id="rId7"/>
    <p:sldId id="275" r:id="rId8"/>
  </p:sldIdLst>
  <p:sldSz cx="9144000" cy="6858000" type="screen4x3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EAF99D"/>
    <a:srgbClr val="FFCC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/>
  </p:normalViewPr>
  <p:slideViewPr>
    <p:cSldViewPr>
      <p:cViewPr varScale="1">
        <p:scale>
          <a:sx n="74" d="100"/>
          <a:sy n="74" d="100"/>
        </p:scale>
        <p:origin x="129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6E7D018D-748F-47BF-843A-40349A141CAC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04AC5213-BACC-41AB-9B61-B40CF6C529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668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23E9B8FB-2ABD-42C9-A6DA-A6789EAF441D}" type="datetimeFigureOut">
              <a:rPr lang="ru-RU"/>
              <a:pPr/>
              <a:t>11.11.2021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BE2A7042-DEED-4AA1-9E89-4A16B2572577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565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ru-RU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фотоальбома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chemeClr val="bg1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/>
          <a:p>
            <a:endParaRPr kumimoji="0" lang="ru-RU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ru-RU"/>
              <a:t>Щелкните, чтобы добавить дату и прочие сведения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2400" i="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ru-RU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rPr lang="ru-RU"/>
              <a:pPr/>
              <a:t>11.11.2021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rPr lang="ru-RU"/>
              <a:pPr/>
              <a:t>11.11.2021</a:t>
            </a:fld>
            <a:endParaRPr kumimoji="0"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 marL="0" marR="0" indent="0" algn="ctr">
              <a:buFontTx/>
              <a:buNone/>
            </a:pPr>
            <a:r>
              <a:rPr kumimoji="0" lang="ru-RU" i="0"/>
              <a:t>Щелкните значок, чтобы добавить фотографию размером со всю страницу</a:t>
            </a:r>
            <a:endParaRPr kumimoji="0" lang="ru-RU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Подзаголовок слайда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ru-RU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 раздела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ru-RU" sz="18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0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ru-RU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ru-RU" sz="20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ru-RU">
                <a:solidFill>
                  <a:schemeClr val="bg1"/>
                </a:solidFill>
              </a:rPr>
              <a:pPr algn="r"/>
              <a:t>11.11.2021</a:t>
            </a:fld>
            <a:endParaRPr kumimoji="0" lang="ru-RU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ru-RU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ru-RU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ru-RU">
                <a:solidFill>
                  <a:schemeClr val="bg1"/>
                </a:solidFill>
              </a:rPr>
              <a:pPr/>
              <a:t>‹#›</a:t>
            </a:fld>
            <a:endParaRPr kumimoji="0" lang="ru-RU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ru-RU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ru-RU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ru-RU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ru-RU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ru-RU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vatar.toppik.ru/photo/ogon_animacija/avki_kartinki_animashki_na_temu_pozhar/46-0-178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hyperlink" Target="http://avatar.toppik.ru/photo/ogon_animacija/avki_kartinki_animashki_na_temu_pozhar/46-0-1780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4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hyperlink" Target="http://avatar.toppik.ru/photo/ogon_animacija/avki_kartinki_animashki_na_temu_pozhar/46-0-1780" TargetMode="External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vatar.toppik.ru/photo/ogon_animacija/avki_kartinki_animashki_na_temu_pozhar/46-0-178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avatar.toppik.ru/photo/ogon_animacija/avki_kartinki_animashki_na_temu_pozhar/46-0-178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avatar.toppik.ru/photo/ogon_animacija/avki_kartinki_animashki_na_temu_pozhar/46-0-1780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vatar.toppik.ru/photo/ogon_animacija/avki_kartinki_animashki_na_temu_pozhar/46-0-1780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body" sz="quarter" idx="10"/>
          </p:nvPr>
        </p:nvSpPr>
        <p:spPr>
          <a:solidFill>
            <a:srgbClr val="EAF99D"/>
          </a:solidFill>
        </p:spPr>
        <p:txBody>
          <a:bodyPr/>
          <a:lstStyle/>
          <a:p>
            <a:pPr algn="ctr"/>
            <a:r>
              <a:rPr sz="26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МБОУ СОШ №21</a:t>
            </a:r>
          </a:p>
          <a:p>
            <a:pPr algn="ctr"/>
            <a:r>
              <a:rPr sz="26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с.Краснополье</a:t>
            </a:r>
          </a:p>
          <a:p>
            <a:pPr algn="ctr"/>
            <a:r>
              <a:rPr lang="ru-RU" sz="2600" b="1" i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Руководитель Неустроева Марина Федоровна</a:t>
            </a:r>
            <a:endParaRPr sz="2600" b="1" i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avatar.toppik.ru/_ph/46/1/551875937.jpg">
            <a:hlinkClick r:id="rId3" tooltip="Просмотры: 4563 | Размеры: 98x98, 65.1Kb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6858048" cy="5214974"/>
          </a:xfrm>
          <a:prstGeom prst="rect">
            <a:avLst/>
          </a:prstGeom>
          <a:noFill/>
        </p:spPr>
      </p:pic>
      <p:pic>
        <p:nvPicPr>
          <p:cNvPr id="12" name="Picture 7" descr="C:\Documents and Settings\Татьяна\Рабочий стол\Безымянный1.bmp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1785926"/>
            <a:ext cx="3413436" cy="318199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285728"/>
            <a:ext cx="719641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ЗОЛОТАЯ КАСКА</a:t>
            </a:r>
            <a:endParaRPr lang="ru-RU" sz="6000" b="1" cap="all" spc="0" dirty="0">
              <a:ln/>
              <a:solidFill>
                <a:srgbClr val="FFC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avatar.toppik.ru/_ph/46/1/551875937.jpg">
            <a:hlinkClick r:id="rId4" tooltip="Просмотры: 4563 | Размеры: 98x98, 65.1Kb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6215" y="0"/>
            <a:ext cx="8572528" cy="6858000"/>
          </a:xfrm>
          <a:prstGeom prst="rect">
            <a:avLst/>
          </a:prstGeom>
          <a:noFill/>
        </p:spPr>
      </p:pic>
      <p:grpSp>
        <p:nvGrpSpPr>
          <p:cNvPr id="15" name="Группа 14"/>
          <p:cNvGrpSpPr/>
          <p:nvPr/>
        </p:nvGrpSpPr>
        <p:grpSpPr>
          <a:xfrm>
            <a:off x="285720" y="5000636"/>
            <a:ext cx="2357454" cy="1665099"/>
            <a:chOff x="285720" y="5000636"/>
            <a:chExt cx="2357454" cy="166509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285720" y="6357958"/>
              <a:ext cx="2357454" cy="307777"/>
            </a:xfrm>
            <a:prstGeom prst="rect">
              <a:avLst/>
            </a:prstGeom>
            <a:solidFill>
              <a:srgbClr val="FF6600">
                <a:alpha val="65098"/>
              </a:srgb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400" b="1" cap="all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ЗОЛОТАЯ КАСКА</a:t>
              </a:r>
              <a:endParaRPr lang="ru-RU" sz="1400" b="1" cap="all" spc="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3" name="Picture 7" descr="C:\Documents and Settings\Татьяна\Рабочий стол\Безымянный1.bmp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5000636"/>
              <a:ext cx="1532679" cy="1428760"/>
            </a:xfrm>
            <a:prstGeom prst="rect">
              <a:avLst/>
            </a:prstGeom>
            <a:noFill/>
          </p:spPr>
        </p:pic>
      </p:grpSp>
      <p:sp>
        <p:nvSpPr>
          <p:cNvPr id="3" name="Прямоугольник 2"/>
          <p:cNvSpPr/>
          <p:nvPr/>
        </p:nvSpPr>
        <p:spPr>
          <a:xfrm>
            <a:off x="2286000" y="692696"/>
            <a:ext cx="53823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Gungsuh, serif"/>
              </a:rPr>
              <a:t>Ребята.</a:t>
            </a: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Gungsuh, serif"/>
              </a:rPr>
              <a:t>Огонь </a:t>
            </a:r>
            <a:r>
              <a:rPr lang="ru-RU" sz="3200" b="1" dirty="0">
                <a:solidFill>
                  <a:srgbClr val="00B050"/>
                </a:solidFill>
                <a:latin typeface="Gungsuh, serif"/>
              </a:rPr>
              <a:t>– друг</a:t>
            </a:r>
            <a:endParaRPr lang="ru-RU" sz="3200" dirty="0">
              <a:solidFill>
                <a:srgbClr val="00B050"/>
              </a:solidFill>
              <a:latin typeface="Open Sans"/>
            </a:endParaRPr>
          </a:p>
          <a:p>
            <a:pPr algn="ctr"/>
            <a:r>
              <a:rPr lang="ru-RU" sz="3200" b="1" dirty="0">
                <a:solidFill>
                  <a:srgbClr val="00B050"/>
                </a:solidFill>
                <a:latin typeface="Gungsuh, serif"/>
              </a:rPr>
              <a:t>и враг человека.</a:t>
            </a:r>
            <a:endParaRPr lang="ru-RU" sz="3200" dirty="0">
              <a:solidFill>
                <a:srgbClr val="00B050"/>
              </a:solidFill>
              <a:latin typeface="Open Sans"/>
            </a:endParaRPr>
          </a:p>
          <a:p>
            <a:pPr algn="ctr"/>
            <a:endParaRPr lang="ru-RU" sz="2800" dirty="0">
              <a:solidFill>
                <a:srgbClr val="00B050"/>
              </a:solidFill>
              <a:latin typeface="Open Sans"/>
            </a:endParaRP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Gungsuh, serif"/>
              </a:rPr>
              <a:t>Огонь был и остаётся одним</a:t>
            </a:r>
            <a:endParaRPr lang="ru-RU" sz="2800" dirty="0">
              <a:solidFill>
                <a:srgbClr val="00B050"/>
              </a:solidFill>
              <a:latin typeface="Open Sans"/>
            </a:endParaRP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Gungsuh, serif"/>
              </a:rPr>
              <a:t>первых помощников</a:t>
            </a:r>
            <a:endParaRPr lang="ru-RU" sz="2800" dirty="0">
              <a:solidFill>
                <a:srgbClr val="00B050"/>
              </a:solidFill>
              <a:latin typeface="Open Sans"/>
            </a:endParaRP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Gungsuh, serif"/>
              </a:rPr>
              <a:t>человека.</a:t>
            </a:r>
            <a:endParaRPr lang="ru-RU" sz="2800" dirty="0">
              <a:solidFill>
                <a:srgbClr val="00B050"/>
              </a:solidFill>
              <a:latin typeface="Open Sans"/>
            </a:endParaRP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Gungsuh, serif"/>
              </a:rPr>
              <a:t>Но если дать огню волю, не соблюдать правила пожарной безопасности, то добро превращается в зло.</a:t>
            </a:r>
            <a:endParaRPr lang="ru-RU" sz="2800" b="0" i="0" dirty="0">
              <a:solidFill>
                <a:srgbClr val="00B050"/>
              </a:solidFill>
              <a:effectLst/>
              <a:latin typeface="Open San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2" r="14162"/>
          <a:stretch>
            <a:fillRect/>
          </a:stretch>
        </p:blipFill>
        <p:spPr/>
      </p:pic>
      <p:pic>
        <p:nvPicPr>
          <p:cNvPr id="7" name="Picture 2" descr="http://avatar.toppik.ru/_ph/46/1/551875937.jpg">
            <a:hlinkClick r:id="rId4" tooltip="Просмотры: 4563 | Размеры: 98x98, 65.1Kb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270" y="0"/>
            <a:ext cx="8572528" cy="6858000"/>
          </a:xfrm>
          <a:prstGeom prst="rect">
            <a:avLst/>
          </a:prstGeom>
          <a:noFill/>
        </p:spPr>
      </p:pic>
      <p:grpSp>
        <p:nvGrpSpPr>
          <p:cNvPr id="19" name="Группа 18"/>
          <p:cNvGrpSpPr/>
          <p:nvPr/>
        </p:nvGrpSpPr>
        <p:grpSpPr>
          <a:xfrm>
            <a:off x="285720" y="5000636"/>
            <a:ext cx="2357454" cy="1665099"/>
            <a:chOff x="285720" y="5000636"/>
            <a:chExt cx="2357454" cy="1665099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285720" y="6357958"/>
              <a:ext cx="2357454" cy="307777"/>
            </a:xfrm>
            <a:prstGeom prst="rect">
              <a:avLst/>
            </a:prstGeom>
            <a:solidFill>
              <a:srgbClr val="FF6600">
                <a:alpha val="65098"/>
              </a:srgb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400" b="1" cap="all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ЗОЛОТАЯ КАСКА</a:t>
              </a:r>
              <a:endParaRPr lang="ru-RU" sz="1400" b="1" cap="all" spc="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1" name="Picture 7" descr="C:\Documents and Settings\Татьяна\Рабочий стол\Безымянный1.bmp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5000636"/>
              <a:ext cx="1532679" cy="1428760"/>
            </a:xfrm>
            <a:prstGeom prst="rect">
              <a:avLst/>
            </a:prstGeom>
            <a:noFill/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375" y="1883718"/>
            <a:ext cx="3247808" cy="2435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915275" y="1412776"/>
            <a:ext cx="3302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  <a:latin typeface="Gungsuh, serif"/>
              </a:rPr>
              <a:t>Не </a:t>
            </a:r>
            <a:r>
              <a:rPr lang="ru-RU" sz="3200" b="1" dirty="0" smtClean="0">
                <a:solidFill>
                  <a:srgbClr val="00B050"/>
                </a:solidFill>
                <a:latin typeface="Gungsuh, serif"/>
              </a:rPr>
              <a:t>страшен </a:t>
            </a:r>
            <a:r>
              <a:rPr lang="ru-RU" sz="3200" b="1" dirty="0">
                <a:solidFill>
                  <a:srgbClr val="00B050"/>
                </a:solidFill>
                <a:latin typeface="Gungsuh, serif"/>
              </a:rPr>
              <a:t>огонь тому, кто знаком с правилами пожарной безопасности.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9" r="37780"/>
          <a:stretch/>
        </p:blipFill>
        <p:spPr>
          <a:xfrm>
            <a:off x="6328392" y="835098"/>
            <a:ext cx="2244201" cy="29661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345457"/>
            <a:ext cx="3672408" cy="244827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avatar.toppik.ru/_ph/46/1/551875937.jpg">
            <a:hlinkClick r:id="rId3" tooltip="Просмотры: 4563 | Размеры: 98x98, 65.1Kb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8281"/>
            <a:ext cx="8572528" cy="6858000"/>
          </a:xfrm>
          <a:prstGeom prst="rect">
            <a:avLst/>
          </a:prstGeom>
          <a:noFill/>
        </p:spPr>
      </p:pic>
      <p:grpSp>
        <p:nvGrpSpPr>
          <p:cNvPr id="19" name="Группа 18"/>
          <p:cNvGrpSpPr/>
          <p:nvPr/>
        </p:nvGrpSpPr>
        <p:grpSpPr>
          <a:xfrm>
            <a:off x="285720" y="5000636"/>
            <a:ext cx="2357454" cy="1665099"/>
            <a:chOff x="285720" y="5000636"/>
            <a:chExt cx="2357454" cy="1665099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285720" y="6357958"/>
              <a:ext cx="2357454" cy="307777"/>
            </a:xfrm>
            <a:prstGeom prst="rect">
              <a:avLst/>
            </a:prstGeom>
            <a:solidFill>
              <a:srgbClr val="FF6600">
                <a:alpha val="65098"/>
              </a:srgb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400" b="1" cap="all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ЗОЛОТАЯ КАСКА</a:t>
              </a:r>
              <a:endParaRPr lang="ru-RU" sz="1400" b="1" cap="all" spc="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1" name="Picture 7" descr="C:\Documents and Settings\Татьяна\Рабочий стол\Безымянный1.bmp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5000636"/>
              <a:ext cx="1532679" cy="1428760"/>
            </a:xfrm>
            <a:prstGeom prst="rect">
              <a:avLst/>
            </a:prstGeom>
            <a:noFill/>
          </p:spPr>
        </p:pic>
      </p:grpSp>
      <p:sp>
        <p:nvSpPr>
          <p:cNvPr id="3" name="Прямоугольник 2"/>
          <p:cNvSpPr/>
          <p:nvPr/>
        </p:nvSpPr>
        <p:spPr>
          <a:xfrm>
            <a:off x="1187624" y="1052736"/>
            <a:ext cx="56703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rgbClr val="00B050"/>
                </a:solidFill>
                <a:latin typeface="Gungsuh, serif"/>
              </a:rPr>
              <a:t>Не оставляйте без внимания газовые приборы.</a:t>
            </a:r>
            <a:endParaRPr lang="ru-RU" sz="2000" dirty="0">
              <a:solidFill>
                <a:srgbClr val="00B050"/>
              </a:solidFill>
              <a:latin typeface="Open Sans"/>
            </a:endParaRPr>
          </a:p>
          <a:p>
            <a:pPr algn="ctr"/>
            <a:r>
              <a:rPr lang="ru-RU" sz="2000" dirty="0">
                <a:solidFill>
                  <a:srgbClr val="00B050"/>
                </a:solidFill>
                <a:latin typeface="Gungsuh, serif"/>
              </a:rPr>
              <a:t>Ни в коем случае не оставляйте на включенной газовой плите еду. При ощущении запаха газа в помещении нельзя зажигать спички, включать и выключать электрические выключатели, это может вызвать взрыв газа.</a:t>
            </a:r>
            <a:endParaRPr lang="ru-RU" sz="2000" b="0" i="0" dirty="0">
              <a:solidFill>
                <a:srgbClr val="00B050"/>
              </a:solidFill>
              <a:effectLst/>
              <a:latin typeface="Open San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3789040"/>
            <a:ext cx="4968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chemeClr val="accent1">
                    <a:lumMod val="50000"/>
                  </a:schemeClr>
                </a:solidFill>
                <a:latin typeface="Gungsuh, serif"/>
              </a:rPr>
              <a:t>Не пользуйтесь неисправной электропроводкой.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Open Sans"/>
            </a:endParaRPr>
          </a:p>
          <a:p>
            <a:pPr algn="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Gungsuh, serif"/>
              </a:rPr>
              <a:t>Не перегружайте электросеть, включая одновременно несколько электроприборов в одну розетку. Именно из-за этой перегрузки может возникнуть пожар</a:t>
            </a:r>
            <a:endParaRPr lang="ru-RU" sz="2000" b="0" i="0" dirty="0">
              <a:solidFill>
                <a:schemeClr val="accent1">
                  <a:lumMod val="50000"/>
                </a:schemeClr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5513722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avatar.toppik.ru/_ph/46/1/551875937.jpg">
            <a:hlinkClick r:id="rId3" tooltip="Просмотры: 4563 | Размеры: 98x98, 65.1Kb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8" y="-20758"/>
            <a:ext cx="8572528" cy="6858000"/>
          </a:xfrm>
          <a:prstGeom prst="rect">
            <a:avLst/>
          </a:prstGeom>
          <a:noFill/>
        </p:spPr>
      </p:pic>
      <p:sp>
        <p:nvSpPr>
          <p:cNvPr id="14" name="Rectangle 3"/>
          <p:cNvSpPr>
            <a:spLocks noGrp="1"/>
          </p:cNvSpPr>
          <p:nvPr>
            <p:ph type="body" sz="quarter" idx="11"/>
          </p:nvPr>
        </p:nvSpPr>
        <p:spPr>
          <a:xfrm>
            <a:off x="1115616" y="228600"/>
            <a:ext cx="7272808" cy="5504656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>
                <a:solidFill>
                  <a:srgbClr val="00B050"/>
                </a:solidFill>
              </a:rPr>
              <a:t>Не оставляйте электробытовые приборы включенными в сеть без присмотра.</a:t>
            </a:r>
            <a:endParaRPr lang="ru-RU" sz="2800" dirty="0">
              <a:solidFill>
                <a:srgbClr val="00B050"/>
              </a:solidFill>
            </a:endParaRPr>
          </a:p>
          <a:p>
            <a:pPr algn="ctr"/>
            <a:r>
              <a:rPr lang="ru-RU" sz="2800" dirty="0">
                <a:solidFill>
                  <a:srgbClr val="00B050"/>
                </a:solidFill>
              </a:rPr>
              <a:t>Уходя из дома даже на короткое время, не забудьте обесточить данные приборы.</a:t>
            </a:r>
          </a:p>
          <a:p>
            <a:pPr algn="r"/>
            <a:endParaRPr lang="ru-RU" sz="2800" b="1" u="sng" dirty="0" smtClean="0"/>
          </a:p>
          <a:p>
            <a:pPr algn="r"/>
            <a:r>
              <a:rPr lang="ru-RU" sz="2800" b="1" u="sng" dirty="0" smtClean="0"/>
              <a:t>Соблюдайте </a:t>
            </a:r>
            <a:r>
              <a:rPr lang="ru-RU" sz="2800" b="1" u="sng" dirty="0"/>
              <a:t>осторожность при использовании пиротехнических изделий</a:t>
            </a:r>
            <a:r>
              <a:rPr lang="ru-RU" sz="2800" dirty="0"/>
              <a:t>.</a:t>
            </a:r>
          </a:p>
          <a:p>
            <a:pPr algn="r"/>
            <a:r>
              <a:rPr lang="ru-RU" sz="2800" dirty="0"/>
              <a:t>Все виды пиротехнических изделий предназначены для использования на </a:t>
            </a:r>
            <a:r>
              <a:rPr lang="ru-RU" sz="2800" dirty="0" smtClean="0"/>
              <a:t>улице!</a:t>
            </a:r>
            <a:endParaRPr lang="ru-RU" sz="2800" dirty="0"/>
          </a:p>
          <a:p>
            <a:pPr algn="ctr"/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85720" y="5000636"/>
            <a:ext cx="2357454" cy="1665099"/>
            <a:chOff x="285720" y="5000636"/>
            <a:chExt cx="2357454" cy="1665099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85720" y="6357958"/>
              <a:ext cx="2357454" cy="307777"/>
            </a:xfrm>
            <a:prstGeom prst="rect">
              <a:avLst/>
            </a:prstGeom>
            <a:solidFill>
              <a:srgbClr val="FF6600">
                <a:alpha val="65098"/>
              </a:srgb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400" b="1" cap="all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ЗОЛОТАЯ КАСКА</a:t>
              </a:r>
              <a:endParaRPr lang="ru-RU" sz="1400" b="1" cap="all" spc="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" name="Picture 7" descr="C:\Documents and Settings\Татьяна\Рабочий стол\Безымянный1.bmp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5000636"/>
              <a:ext cx="1532679" cy="142876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vatar.toppik.ru/_ph/46/1/551875937.jpg">
            <a:hlinkClick r:id="rId2" tooltip="Просмотры: 4563 | Размеры: 98x98, 65.1Kb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28" cy="6858000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dirty="0" smtClean="0"/>
          </a:p>
          <a:p>
            <a:endParaRPr dirty="0" smtClean="0"/>
          </a:p>
          <a:p>
            <a:endParaRPr dirty="0" smtClean="0"/>
          </a:p>
          <a:p>
            <a:endParaRPr dirty="0" smtClean="0"/>
          </a:p>
          <a:p>
            <a:endParaRPr dirty="0" smtClean="0"/>
          </a:p>
          <a:p>
            <a:endParaRPr dirty="0" smtClean="0"/>
          </a:p>
        </p:txBody>
      </p:sp>
      <p:grpSp>
        <p:nvGrpSpPr>
          <p:cNvPr id="6" name="Группа 5"/>
          <p:cNvGrpSpPr/>
          <p:nvPr/>
        </p:nvGrpSpPr>
        <p:grpSpPr>
          <a:xfrm>
            <a:off x="285720" y="5000636"/>
            <a:ext cx="2357454" cy="1665099"/>
            <a:chOff x="285720" y="5000636"/>
            <a:chExt cx="2357454" cy="1665099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85720" y="6357958"/>
              <a:ext cx="2357454" cy="307777"/>
            </a:xfrm>
            <a:prstGeom prst="rect">
              <a:avLst/>
            </a:prstGeom>
            <a:solidFill>
              <a:srgbClr val="FF6600">
                <a:alpha val="65098"/>
              </a:srgbClr>
            </a:solidFill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sz="1400" b="1" cap="all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ЗОЛОТАЯ КАСКА</a:t>
              </a:r>
              <a:endParaRPr lang="ru-RU" sz="1400" b="1" cap="all" spc="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" name="Picture 7" descr="C:\Documents and Settings\Татьяна\Рабочий стол\Безымянный1.bmp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4348" y="5000636"/>
              <a:ext cx="1532679" cy="1428760"/>
            </a:xfrm>
            <a:prstGeom prst="rect">
              <a:avLst/>
            </a:prstGeom>
            <a:noFill/>
          </p:spPr>
        </p:pic>
      </p:grpSp>
      <p:pic>
        <p:nvPicPr>
          <p:cNvPr id="1028" name="Picture 4" descr="http://xn--c1aealqif9abi9cwc.xn--p1ai/images/products/product_img_349.jpg"/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4" t="5611" r="2328" b="6380"/>
          <a:stretch/>
        </p:blipFill>
        <p:spPr bwMode="auto">
          <a:xfrm>
            <a:off x="467544" y="548680"/>
            <a:ext cx="7776864" cy="360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body" sz="quarter" idx="10"/>
          </p:nvPr>
        </p:nvSpPr>
        <p:spPr>
          <a:solidFill>
            <a:srgbClr val="EAF99D"/>
          </a:solidFill>
        </p:spPr>
        <p:txBody>
          <a:bodyPr/>
          <a:lstStyle/>
          <a:p>
            <a:pPr algn="ctr"/>
            <a:r>
              <a:rPr sz="2600" b="1" i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sz="2600" b="1" i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avatar.toppik.ru/_ph/46/1/551875937.jpg">
            <a:hlinkClick r:id="rId3" tooltip="Просмотры: 4563 | Размеры: 98x98, 65.1Kb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6858048" cy="5214974"/>
          </a:xfrm>
          <a:prstGeom prst="rect">
            <a:avLst/>
          </a:prstGeom>
          <a:noFill/>
        </p:spPr>
      </p:pic>
      <p:pic>
        <p:nvPicPr>
          <p:cNvPr id="12" name="Picture 7" descr="C:\Documents and Settings\Татьяна\Рабочий стол\Безымянный1.bmp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1785926"/>
            <a:ext cx="3413436" cy="318199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285728"/>
            <a:ext cx="719641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rgbClr val="FFC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ЗОЛОТАЯ КАСКА</a:t>
            </a:r>
            <a:endParaRPr lang="ru-RU" sz="6000" b="1" cap="all" spc="0" dirty="0">
              <a:ln/>
              <a:solidFill>
                <a:srgbClr val="FFC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Photo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187</Words>
  <Application>Microsoft Office PowerPoint</Application>
  <PresentationFormat>Экран (4:3)</PresentationFormat>
  <Paragraphs>39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Gungsuh, serif</vt:lpstr>
      <vt:lpstr>Open Sans</vt:lpstr>
      <vt:lpstr>Times New Roman</vt:lpstr>
      <vt:lpstr>ContemporaryPhotoAlbum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2018-01-31T04:44:44Z</dcterms:created>
  <dcterms:modified xsi:type="dcterms:W3CDTF">2021-11-11T08:50:54Z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