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81" r:id="rId5"/>
    <p:sldId id="269" r:id="rId6"/>
    <p:sldId id="259" r:id="rId7"/>
    <p:sldId id="283" r:id="rId8"/>
    <p:sldId id="287" r:id="rId9"/>
    <p:sldId id="285" r:id="rId10"/>
    <p:sldId id="284" r:id="rId11"/>
    <p:sldId id="286" r:id="rId12"/>
    <p:sldId id="264" r:id="rId13"/>
    <p:sldId id="266" r:id="rId14"/>
    <p:sldId id="275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CB53-5838-4BE6-928F-9461EB1A8D4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B644-87A4-475E-B305-8B40B09DC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7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571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8D87-9A73-453C-9014-4DC0FD4536BA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3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9D5F-BB8A-479C-8F68-DD59FEC5E685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86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225F-8160-4FC8-ABD4-E4802F29A333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0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8B3-94D9-4233-86D1-577F2AFFDD2A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85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F51D-9E6F-4729-9E0A-7D0B095A925C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4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FD49-D5B2-45DC-88FE-B9C989D88A55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33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5646-0076-4E0E-973B-498B6A45A8A7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35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DEB-0ABF-4D64-AD91-AFFE53874AFB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1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24B0-2FF2-40E5-9846-49D46514C2EE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5926-5EE7-45F1-AD27-52E5B9963DAA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22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E5B-6A53-4264-90FF-121C882E1B36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5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2189-3468-4A9E-AFDF-EF9391972AFF}" type="datetime1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0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-401524" y="525759"/>
            <a:ext cx="8923663" cy="484742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160" b="11567"/>
          <a:stretch/>
        </p:blipFill>
        <p:spPr>
          <a:xfrm>
            <a:off x="4032173" y="3422416"/>
            <a:ext cx="5134406" cy="3475095"/>
          </a:xfrm>
          <a:prstGeom prst="rect">
            <a:avLst/>
          </a:prstGeom>
        </p:spPr>
      </p:pic>
      <p:sp>
        <p:nvSpPr>
          <p:cNvPr id="10" name="Блок-схема: процесс 9"/>
          <p:cNvSpPr/>
          <p:nvPr/>
        </p:nvSpPr>
        <p:spPr>
          <a:xfrm>
            <a:off x="7620000" y="5853912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1020" y="631798"/>
            <a:ext cx="81873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Формирование представлений о профессиях у детей дошкольной группы от  3-7 </a:t>
            </a:r>
            <a:r>
              <a:rPr lang="ru-RU" sz="4000" b="1" i="1" dirty="0" smtClean="0">
                <a:solidFill>
                  <a:srgbClr val="C00000"/>
                </a:solidFill>
              </a:rPr>
              <a:t>лет </a:t>
            </a:r>
            <a:r>
              <a:rPr lang="ru-RU" sz="4000" b="1" i="1" dirty="0" smtClean="0">
                <a:solidFill>
                  <a:srgbClr val="C00000"/>
                </a:solidFill>
              </a:rPr>
              <a:t>посредством активного включения родителей в  проектную </a:t>
            </a:r>
            <a:r>
              <a:rPr lang="ru-RU" sz="4000" b="1" i="1" dirty="0" smtClean="0">
                <a:solidFill>
                  <a:srgbClr val="C00000"/>
                </a:solidFill>
              </a:rPr>
              <a:t>деятельность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732" y="3754899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Вилкова О.П.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61867" y="5962064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1</a:t>
            </a:fld>
            <a:endParaRPr lang="ru-R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3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Содержимое 4" descr="C:\Documents and Settings\Пользователь\Рабочий стол\ПРОФЕССИИ ДОУ\DSC_00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0854" y="1266067"/>
            <a:ext cx="290089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Пользователь\Рабочий стол\ФОТО\Лето-2015\P6020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57" y="171609"/>
            <a:ext cx="4570650" cy="310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Пользователь\Рабочий стол\ФОТО\Лето-2015\P6020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072" y="3603009"/>
            <a:ext cx="3936455" cy="278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C:\Documents and Settings\Пользователь\Рабочий стол\ПРОФЕССИИ ДОУ\DSC_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07" y="232013"/>
            <a:ext cx="4029990" cy="28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Пользователь\Рабочий стол\ПРОФЕССИИ ДОУ\DSC_001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846" y="215189"/>
            <a:ext cx="4246142" cy="282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Пользователь\Рабочий стол\ПРОФЕССИИ ДОУ\DSC_0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830" y="3398293"/>
            <a:ext cx="4189863" cy="297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Пользователь\Рабочий стол\ПРОФЕССИИ ДОУ\DSC_0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138" y="3398293"/>
            <a:ext cx="3968868" cy="295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142" y="189192"/>
            <a:ext cx="765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Рассказы о профессиях</a:t>
            </a:r>
            <a:endParaRPr lang="ru-RU" sz="3600" b="1" dirty="0">
              <a:solidFill>
                <a:srgbClr val="FFC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5069" y="6086243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12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872924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Даша\Desktop\Новая папка (2)\День космонавтики-2016\DSC_0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343" y="990600"/>
            <a:ext cx="3829050" cy="2552700"/>
          </a:xfrm>
          <a:prstGeom prst="rect">
            <a:avLst/>
          </a:prstGeom>
          <a:noFill/>
        </p:spPr>
      </p:pic>
      <p:pic>
        <p:nvPicPr>
          <p:cNvPr id="6147" name="Picture 3" descr="C:\Users\Даша\Desktop\Новая папка (2)\День космонавтики-2016\DSC_0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" y="3790950"/>
            <a:ext cx="3820320" cy="2546880"/>
          </a:xfrm>
          <a:prstGeom prst="rect">
            <a:avLst/>
          </a:prstGeom>
          <a:noFill/>
        </p:spPr>
      </p:pic>
      <p:pic>
        <p:nvPicPr>
          <p:cNvPr id="11" name="Picture 2" descr="F:\ОТЧЕТ\DSC_0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071918" y="1920720"/>
            <a:ext cx="5583236" cy="372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5069" y="6086243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13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Documents and Settings\Пользователь\Рабочий стол\ПРОФЕССИИ ДОУ\DSC_0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37" y="832515"/>
            <a:ext cx="8038532" cy="532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7421" y="191069"/>
            <a:ext cx="850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FFFF00"/>
                </a:solidFill>
              </a:rPr>
              <a:t>«Все работы хороши, выбирай на </a:t>
            </a:r>
            <a:r>
              <a:rPr lang="ru-RU" sz="3600" b="1" i="1" dirty="0" smtClean="0">
                <a:solidFill>
                  <a:srgbClr val="FFFF00"/>
                </a:solidFill>
              </a:rPr>
              <a:t>вкус!»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>
            <a:off x="1085851" y="3189810"/>
            <a:ext cx="8497102" cy="475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744" y="1054664"/>
            <a:ext cx="7836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-429659" y="539826"/>
            <a:ext cx="8923663" cy="517235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5069" y="6086243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2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28130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3" descr="H:\Фото Л Ю\Природа\Природа1\Изображение 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675" y="1557338"/>
            <a:ext cx="7424738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2190" y="670057"/>
            <a:ext cx="765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cs typeface="Times New Roman" pitchFamily="18" charset="0"/>
              </a:rPr>
              <a:t>Малая родина – село Краснополье</a:t>
            </a:r>
            <a:endParaRPr lang="ru-RU" sz="40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-429659" y="419100"/>
            <a:ext cx="9097409" cy="6206783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9645" y="406964"/>
            <a:ext cx="782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5069" y="6086243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3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71799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0248" y="2022623"/>
            <a:ext cx="8081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0674" y="2011152"/>
            <a:ext cx="843182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Цель проекта:</a:t>
            </a:r>
          </a:p>
          <a:p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/>
              <a:t>познакомить </a:t>
            </a:r>
            <a:r>
              <a:rPr lang="ru-RU" sz="3600" b="1" i="1" dirty="0" smtClean="0"/>
              <a:t>детей с родным селом и его достопримечательностями; воспитывать чувство гордости за свою малую родину, желание сохранить ее чистой и </a:t>
            </a:r>
            <a:r>
              <a:rPr lang="ru-RU" sz="3600" b="1" i="1" dirty="0" smtClean="0"/>
              <a:t>красивой</a:t>
            </a:r>
            <a:endParaRPr lang="ru-RU" sz="3600" b="1" dirty="0" smtClean="0"/>
          </a:p>
          <a:p>
            <a:r>
              <a:rPr lang="ru-RU" sz="3600" b="1" dirty="0" smtClean="0"/>
              <a:t> 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-429659" y="419100"/>
            <a:ext cx="9097409" cy="6206783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9645" y="406964"/>
            <a:ext cx="782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5069" y="6086243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4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71799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0248" y="2022623"/>
            <a:ext cx="8081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0674" y="1457154"/>
            <a:ext cx="843182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Задачи проекта: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формировать </a:t>
            </a:r>
            <a:r>
              <a:rPr lang="ru-RU" sz="2800" b="1" dirty="0" smtClean="0"/>
              <a:t>духовно-нравственное отношение и чувства сопричастности к родному дому, семье, детскому саду, селу; 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воспитывать любовь, уважение к своей нации, понимание своих национальных особенностей, чувства собственного достоинства, как представителя своего народа;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оснащать </a:t>
            </a:r>
            <a:r>
              <a:rPr lang="ru-RU" sz="2800" b="1" dirty="0" smtClean="0"/>
              <a:t>предметно-развивающую среду группы по ознакомлению с государственными символами России, области, </a:t>
            </a:r>
            <a:r>
              <a:rPr lang="ru-RU" sz="2800" b="1" dirty="0" smtClean="0"/>
              <a:t>села.</a:t>
            </a:r>
            <a:endParaRPr lang="ru-RU" sz="2800" b="1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64024" y="696034"/>
            <a:ext cx="4844955" cy="6121022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5069" y="6086243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5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637400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C:\Documents and Settings\Пользователь\Рабочий стол\ПРОФЕССИИ ДОУ\Фото\DSC_0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04" y="436728"/>
            <a:ext cx="3992397" cy="27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Пользователь\Рабочий стол\ПРОФЕССИИ ДОУ\DSC_00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9493" y="3207224"/>
            <a:ext cx="5123797" cy="345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Пользователь\Рабочий стол\ФОТО\9 мая 2016\DSC_00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2125" y="832514"/>
            <a:ext cx="4069877" cy="286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-429659" y="300670"/>
            <a:ext cx="8923663" cy="1682869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7277" y="321093"/>
            <a:ext cx="806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Знакомство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с профессиями</a:t>
            </a:r>
            <a:endParaRPr lang="ru-RU" sz="3600" b="1" i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5069" y="6086243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6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2089311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C:\Documents and Settings\Пользователь\Рабочий стол\ФОТО\9 мая 2016\DSC_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352" y="3616657"/>
            <a:ext cx="3835108" cy="267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Пользователь\Рабочий стол\ПРОФЕССИИ ДОУ\Фото\DSC_01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0239" y="518615"/>
            <a:ext cx="4238683" cy="276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Пользователь\Рабочий стол\ПРОФЕССИИ ДОУ\Фото\IMG_14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94" y="2088108"/>
            <a:ext cx="3371779" cy="443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Содержимое 4" descr="C:\Documents and Settings\Пользователь\Рабочий стол\ФОТО\Мамы\DSC_02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421" y="218364"/>
            <a:ext cx="439524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Пользователь\Рабочий стол\ПРОФЕССИИ ДОУ\Фото\IMG_14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522" y="3452883"/>
            <a:ext cx="4353638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Пользователь\Рабочий стол\ПРОФЕССИИ ДОУ\Фото\DSC_0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387" y="204716"/>
            <a:ext cx="32618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Пользователь\Рабочий стол\ПРОФЕССИИ ДОУ\Фото\DSC_0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717" y="4326839"/>
            <a:ext cx="4012442" cy="25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Picture 3" descr="C:\Users\Даша\Desktop\Новая папка (2)\Февраль\DSC_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39838" y="1030408"/>
            <a:ext cx="6155142" cy="499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-429659" y="300670"/>
            <a:ext cx="8923663" cy="1682869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7277" y="321093"/>
            <a:ext cx="806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Сотрудники школы</a:t>
            </a:r>
            <a:endParaRPr lang="ru-RU" sz="3600" b="1" i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5069" y="6086243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9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2089311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C:\Documents and Settings\Пользователь\Рабочий стол\ПРОФЕССИИ ДОУ\Фото\IMG_14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71" y="1833491"/>
            <a:ext cx="3070747" cy="44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Пользователь\Рабочий стол\ПРОФЕССИИ ДОУ\Фото\DSC_0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968" y="474726"/>
            <a:ext cx="3763227" cy="2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Пользователь\Рабочий стол\ФОТО\Мамы\DSC_00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1624" y="3220872"/>
            <a:ext cx="4080893" cy="293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44c5f19aee541358911e23a1e57cf2cf1ad38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157</Words>
  <Application>Microsoft Office PowerPoint</Application>
  <PresentationFormat>Экран (4:3)</PresentationFormat>
  <Paragraphs>54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63</cp:revision>
  <dcterms:created xsi:type="dcterms:W3CDTF">2013-06-20T13:52:17Z</dcterms:created>
  <dcterms:modified xsi:type="dcterms:W3CDTF">2017-03-15T18:27:27Z</dcterms:modified>
</cp:coreProperties>
</file>